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2478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55BBBB-5686-44FD-A13E-79DF2CBE8F23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439DE5-1D73-479F-AF34-A42AFBAFA01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39DE5-1D73-479F-AF34-A42AFBAFA01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2438-6701-4858-9C1E-551092475F99}" type="datetimeFigureOut">
              <a:rPr lang="en-US" smtClean="0"/>
              <a:pPr/>
              <a:t>8/25/2011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4BD5-93B8-4A0B-9BA6-21EAD40413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2438-6701-4858-9C1E-551092475F99}" type="datetimeFigureOut">
              <a:rPr lang="en-US" smtClean="0"/>
              <a:pPr/>
              <a:t>8/25/2011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4BD5-93B8-4A0B-9BA6-21EAD40413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2438-6701-4858-9C1E-551092475F99}" type="datetimeFigureOut">
              <a:rPr lang="en-US" smtClean="0"/>
              <a:pPr/>
              <a:t>8/25/2011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4BD5-93B8-4A0B-9BA6-21EAD40413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2438-6701-4858-9C1E-551092475F99}" type="datetimeFigureOut">
              <a:rPr lang="en-US" smtClean="0"/>
              <a:pPr/>
              <a:t>8/25/2011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4BD5-93B8-4A0B-9BA6-21EAD40413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2438-6701-4858-9C1E-551092475F99}" type="datetimeFigureOut">
              <a:rPr lang="en-US" smtClean="0"/>
              <a:pPr/>
              <a:t>8/25/2011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4BD5-93B8-4A0B-9BA6-21EAD40413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2438-6701-4858-9C1E-551092475F99}" type="datetimeFigureOut">
              <a:rPr lang="en-US" smtClean="0"/>
              <a:pPr/>
              <a:t>8/25/2011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4BD5-93B8-4A0B-9BA6-21EAD40413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2438-6701-4858-9C1E-551092475F99}" type="datetimeFigureOut">
              <a:rPr lang="en-US" smtClean="0"/>
              <a:pPr/>
              <a:t>8/25/2011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4BD5-93B8-4A0B-9BA6-21EAD40413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2438-6701-4858-9C1E-551092475F99}" type="datetimeFigureOut">
              <a:rPr lang="en-US" smtClean="0"/>
              <a:pPr/>
              <a:t>8/25/2011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4BD5-93B8-4A0B-9BA6-21EAD40413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2438-6701-4858-9C1E-551092475F99}" type="datetimeFigureOut">
              <a:rPr lang="en-US" smtClean="0"/>
              <a:pPr/>
              <a:t>8/25/2011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4BD5-93B8-4A0B-9BA6-21EAD40413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2438-6701-4858-9C1E-551092475F99}" type="datetimeFigureOut">
              <a:rPr lang="en-US" smtClean="0"/>
              <a:pPr/>
              <a:t>8/25/2011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4BD5-93B8-4A0B-9BA6-21EAD40413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2438-6701-4858-9C1E-551092475F99}" type="datetimeFigureOut">
              <a:rPr lang="en-US" smtClean="0"/>
              <a:pPr/>
              <a:t>8/25/2011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4BD5-93B8-4A0B-9BA6-21EAD40413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82438-6701-4858-9C1E-551092475F99}" type="datetimeFigureOut">
              <a:rPr lang="en-US" smtClean="0"/>
              <a:pPr/>
              <a:t>8/25/2011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44BD5-93B8-4A0B-9BA6-21EAD40413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Documents and Settings\jcurry\Local Settings\Temporary Internet Files\Content.IE5\ME6Q6PNP\MP900384872[1].jp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6893270" cy="9144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2362200" cy="2819400"/>
          </a:xfrm>
          <a:solidFill>
            <a:srgbClr val="92D050"/>
          </a:solidFill>
        </p:spPr>
        <p:txBody>
          <a:bodyPr anchor="ctr">
            <a:normAutofit fontScale="90000"/>
          </a:bodyPr>
          <a:lstStyle/>
          <a:p>
            <a:r>
              <a:rPr lang="en-US" sz="167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O</a:t>
            </a:r>
            <a:r>
              <a:rPr lang="en-US" sz="9600" dirty="0" smtClean="0">
                <a:solidFill>
                  <a:srgbClr val="7030A0"/>
                </a:solidFill>
                <a:latin typeface="Algerian" pitchFamily="82" charset="0"/>
              </a:rPr>
              <a:t/>
            </a:r>
            <a:br>
              <a:rPr lang="en-US" sz="9600" dirty="0" smtClean="0">
                <a:solidFill>
                  <a:srgbClr val="7030A0"/>
                </a:solidFill>
                <a:latin typeface="Algerian" pitchFamily="82" charset="0"/>
              </a:rPr>
            </a:b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Name Your magazine here</a:t>
            </a:r>
            <a:endParaRPr lang="en-US" sz="2000" dirty="0">
              <a:solidFill>
                <a:schemeClr val="accent6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6324600"/>
            <a:ext cx="2743200" cy="249299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chemeClr val="accent6"/>
                </a:solidFill>
                <a:latin typeface="Flat Brush" pitchFamily="2" charset="0"/>
              </a:rPr>
              <a:t>Sports, Activities or Hobbies</a:t>
            </a:r>
            <a:r>
              <a:rPr lang="en-US" dirty="0" smtClean="0">
                <a:solidFill>
                  <a:schemeClr val="accent6"/>
                </a:solidFill>
                <a:latin typeface="Flat Brush" pitchFamily="2" charset="0"/>
              </a:rPr>
              <a:t>: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337133">
            <a:off x="-1426887" y="4066827"/>
            <a:ext cx="9293219" cy="1538883"/>
          </a:xfrm>
          <a:prstGeom prst="rect">
            <a:avLst/>
          </a:prstGeom>
          <a:solidFill>
            <a:schemeClr val="accent6"/>
          </a:solidFill>
          <a:ln w="57150" cap="sq" cmpd="dbl">
            <a:solidFill>
              <a:srgbClr val="00B05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My Summer</a:t>
            </a:r>
            <a:r>
              <a:rPr lang="en-US" sz="4000" dirty="0" smtClean="0">
                <a:solidFill>
                  <a:schemeClr val="bg1"/>
                </a:solidFill>
              </a:rPr>
              <a:t>…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91000" y="228600"/>
            <a:ext cx="2362200" cy="2400657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chemeClr val="accent6"/>
                </a:solidFill>
                <a:latin typeface="Flat Brush" pitchFamily="2" charset="0"/>
              </a:rPr>
              <a:t>Family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5-Point Star 8"/>
          <p:cNvSpPr/>
          <p:nvPr/>
        </p:nvSpPr>
        <p:spPr>
          <a:xfrm>
            <a:off x="4953000" y="7239000"/>
            <a:ext cx="1447800" cy="1371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3400" y="6172200"/>
            <a:ext cx="2514600" cy="2743200"/>
          </a:xfrm>
          <a:ln>
            <a:solidFill>
              <a:schemeClr val="accent3"/>
            </a:solidFill>
          </a:ln>
        </p:spPr>
        <p:txBody>
          <a:bodyPr/>
          <a:lstStyle/>
          <a:p>
            <a:r>
              <a:rPr lang="en-US" dirty="0" smtClean="0"/>
              <a:t>Your picture goes here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16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O Name Your magazine here</vt:lpstr>
    </vt:vector>
  </TitlesOfParts>
  <Company>Octorara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Name Your magazine here</dc:title>
  <dc:creator>jcurry</dc:creator>
  <cp:lastModifiedBy>csmith</cp:lastModifiedBy>
  <cp:revision>7</cp:revision>
  <dcterms:created xsi:type="dcterms:W3CDTF">2011-08-24T18:37:02Z</dcterms:created>
  <dcterms:modified xsi:type="dcterms:W3CDTF">2011-08-25T18:58:52Z</dcterms:modified>
</cp:coreProperties>
</file>